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919" r:id="rId2"/>
    <p:sldId id="920" r:id="rId3"/>
    <p:sldId id="934" r:id="rId4"/>
    <p:sldId id="928" r:id="rId5"/>
    <p:sldId id="921" r:id="rId6"/>
    <p:sldId id="937" r:id="rId7"/>
    <p:sldId id="936" r:id="rId8"/>
    <p:sldId id="938" r:id="rId9"/>
    <p:sldId id="929" r:id="rId10"/>
    <p:sldId id="930" r:id="rId11"/>
    <p:sldId id="931" r:id="rId12"/>
    <p:sldId id="932" r:id="rId13"/>
    <p:sldId id="933" r:id="rId14"/>
    <p:sldId id="93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91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3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8686B9-F95D-4F99-A8C6-50B15ACC7A52}" type="datetimeFigureOut">
              <a:rPr lang="ru-RU"/>
              <a:pPr>
                <a:defRPr/>
              </a:pPr>
              <a:t>22.10.2024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601309-8084-440B-83ED-18F813025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CD76-779D-4BBB-8629-32F70A243348}" type="datetimeFigureOut">
              <a:rPr lang="ru-RU"/>
              <a:pPr>
                <a:defRPr/>
              </a:pPr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53CE1-7480-46E6-8555-BEEAA036F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477DC-161C-4DCE-919D-50057304C891}" type="datetimeFigureOut">
              <a:rPr lang="ru-RU"/>
              <a:pPr>
                <a:defRPr/>
              </a:pPr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16E34-F838-401B-92A3-90E10C336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7D74C-A594-49CD-97AB-D881D1B7D262}" type="datetimeFigureOut">
              <a:rPr lang="ru-RU"/>
              <a:pPr>
                <a:defRPr/>
              </a:pPr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723A-225D-4693-9ADD-706542A08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EBE75-A8EC-47B5-ACC0-8F36479CB9ED}" type="datetimeFigureOut">
              <a:rPr lang="ru-RU"/>
              <a:pPr>
                <a:defRPr/>
              </a:pPr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913EE-2DCA-4EE4-91EC-E20D9C747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447FF-C9E3-4FA8-A72F-7908D507C285}" type="datetimeFigureOut">
              <a:rPr lang="ru-RU"/>
              <a:pPr>
                <a:defRPr/>
              </a:pPr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BC549-D670-4124-B506-CB4E3A922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32E25-D98F-43A4-BF61-835A023C841F}" type="datetimeFigureOut">
              <a:rPr lang="ru-RU"/>
              <a:pPr>
                <a:defRPr/>
              </a:pPr>
              <a:t>22.10.2024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2C22D-AD64-4B99-AB45-03F04C784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6A883-9154-496D-861E-8630D0E4A801}" type="datetimeFigureOut">
              <a:rPr lang="ru-RU"/>
              <a:pPr>
                <a:defRPr/>
              </a:pPr>
              <a:t>22.10.2024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7E764-2133-46EB-AD78-D8077E288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3CF15-346C-4D66-9271-66EC10863A0A}" type="datetimeFigureOut">
              <a:rPr lang="ru-RU"/>
              <a:pPr>
                <a:defRPr/>
              </a:pPr>
              <a:t>22.10.2024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A41A0-1A7D-4887-9A11-6F1001576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5259-DDD5-4ABB-927C-6C9847997FF1}" type="datetimeFigureOut">
              <a:rPr lang="ru-RU"/>
              <a:pPr>
                <a:defRPr/>
              </a:pPr>
              <a:t>22.10.2024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2A662-C0FE-4BE1-BD58-945D673E4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49A0C-6452-4033-B2CB-F1911FAE8F18}" type="datetimeFigureOut">
              <a:rPr lang="ru-RU"/>
              <a:pPr>
                <a:defRPr/>
              </a:pPr>
              <a:t>22.10.2024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0DC1-8E4E-4221-A374-867FA5960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559DF-B49F-4224-8D5D-4B643C6FB36D}" type="datetimeFigureOut">
              <a:rPr lang="ru-RU"/>
              <a:pPr>
                <a:defRPr/>
              </a:pPr>
              <a:t>22.10.2024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F4812-C3CC-457C-97A2-73B7D3D0D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73B1C1-4EEA-4777-AD2A-39336C1DCBC1}" type="datetimeFigureOut">
              <a:rPr lang="ru-RU"/>
              <a:pPr>
                <a:defRPr/>
              </a:pPr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304ACE-9175-4111-9092-457412251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7" y="0"/>
            <a:ext cx="9028253" cy="702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822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2" y="717630"/>
            <a:ext cx="7716456" cy="578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12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" y="0"/>
            <a:ext cx="4736216" cy="63149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067" y="0"/>
            <a:ext cx="4396933" cy="586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26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6" y="231494"/>
            <a:ext cx="8750460" cy="662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37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8020" y="185196"/>
            <a:ext cx="5769979" cy="1936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16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заключении хочется отметить, что все поставленные задачи успешно решены, дети, родители, дедушки и бабушки приняли активное участие в реализации проекта. </a:t>
            </a:r>
            <a:r>
              <a:rPr lang="ru-RU" sz="2000" dirty="0" smtClean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sz="2000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достигнут.</a:t>
            </a:r>
            <a:r>
              <a:rPr lang="ru-RU" sz="2000" b="1" dirty="0">
                <a:solidFill>
                  <a:schemeClr val="accent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 </a:t>
            </a:r>
            <a:r>
              <a:rPr lang="ru-RU" b="1" dirty="0">
                <a:solidFill>
                  <a:schemeClr val="accent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2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235" y="2121752"/>
            <a:ext cx="5903089" cy="442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47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4" y="208343"/>
            <a:ext cx="8449519" cy="633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1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218" y="1053296"/>
            <a:ext cx="8877782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«День пожилого человека»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в средней группе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Проект в средней группе </a:t>
            </a:r>
            <a:endParaRPr lang="ru-RU" b="1" i="1" dirty="0" smtClean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50010" algn="r"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День пожилого человека</a:t>
            </a:r>
            <a:r>
              <a:rPr lang="ru-RU" b="1" i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350010" algn="r">
              <a:lnSpc>
                <a:spcPct val="107000"/>
              </a:lnSpc>
              <a:spcAft>
                <a:spcPts val="0"/>
              </a:spcAft>
            </a:pPr>
            <a:r>
              <a:rPr lang="ru-RU" sz="1800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0010" algn="r">
              <a:lnSpc>
                <a:spcPct val="107000"/>
              </a:lnSpc>
              <a:spcAft>
                <a:spcPts val="0"/>
              </a:spcAft>
            </a:pPr>
            <a:r>
              <a:rPr lang="ru-RU" sz="18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      </a:t>
            </a:r>
            <a:r>
              <a:rPr lang="ru-RU" sz="1800" i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Кранкенвартер</a:t>
            </a:r>
            <a:r>
              <a:rPr lang="ru-RU" sz="18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Светлана Сергеевна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октябрь 2024 год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63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8" y="1411146"/>
            <a:ext cx="4007011" cy="53426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747" y="162046"/>
            <a:ext cx="4179906" cy="557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61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8" y="211237"/>
            <a:ext cx="7315200" cy="653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0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091" y="1077491"/>
            <a:ext cx="8819909" cy="2595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духовности, нравственно – патриотических чувств у детей дошкольного возраста по отношению к старшему поколению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506" y="3356659"/>
            <a:ext cx="4529557" cy="339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80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9595" y="162046"/>
            <a:ext cx="7882359" cy="4636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r>
              <a:rPr lang="ru-RU" sz="1800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представление детей о семье, укрепить связи между поколениями</a:t>
            </a:r>
            <a:r>
              <a:rPr lang="ru-RU" sz="2000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</a:t>
            </a:r>
            <a:r>
              <a:rPr lang="ru-RU" sz="2000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Продолжать воспитывать уважительное отношение к окружающим (к родным и близким,  пожилым людям); совершенствование навыков культуры поведения. Воспитывать стремление радовать старших своими хорошими поступками</a:t>
            </a:r>
            <a:endParaRPr lang="ru-RU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303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458" y="300942"/>
            <a:ext cx="6244542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r>
              <a:rPr lang="ru-RU" sz="2000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краткосрочный (2 </a:t>
            </a:r>
            <a:r>
              <a:rPr lang="ru-RU" sz="2000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недели)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Срок проведения:</a:t>
            </a:r>
            <a:r>
              <a:rPr lang="ru-RU" sz="20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4.10.2024 – 18.10.2024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blob:https://web.whatsapp.com/2d6ca479-6e2a-4b9c-9ec8-af1bfc77806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blob:https://web.whatsapp.com/ecb7291e-59b3-40bc-9669-cf339cecf9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53" y="1674243"/>
            <a:ext cx="6786623" cy="508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24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8816"/>
            <a:ext cx="8264323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i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средней  группы, воспитатель, родители, дедушки и бабушки детей, воспитатель, музыкальный руководитель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75" y="2471117"/>
            <a:ext cx="5512971" cy="438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61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3" y="347241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839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5741</TotalTime>
  <Words>105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Андрей</cp:lastModifiedBy>
  <cp:revision>167</cp:revision>
  <dcterms:created xsi:type="dcterms:W3CDTF">2014-11-21T11:00:06Z</dcterms:created>
  <dcterms:modified xsi:type="dcterms:W3CDTF">2024-10-22T09:53:02Z</dcterms:modified>
</cp:coreProperties>
</file>