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19D2-22D7-4779-A428-F36C12F5D687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6DB7-83CE-4C50-93FE-ECF9887F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19D2-22D7-4779-A428-F36C12F5D687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6DB7-83CE-4C50-93FE-ECF9887F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19D2-22D7-4779-A428-F36C12F5D687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6DB7-83CE-4C50-93FE-ECF9887F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19D2-22D7-4779-A428-F36C12F5D687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6DB7-83CE-4C50-93FE-ECF9887F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19D2-22D7-4779-A428-F36C12F5D687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6DB7-83CE-4C50-93FE-ECF9887F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19D2-22D7-4779-A428-F36C12F5D687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6DB7-83CE-4C50-93FE-ECF9887F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19D2-22D7-4779-A428-F36C12F5D687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6DB7-83CE-4C50-93FE-ECF9887F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19D2-22D7-4779-A428-F36C12F5D687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6DB7-83CE-4C50-93FE-ECF9887F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19D2-22D7-4779-A428-F36C12F5D687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6DB7-83CE-4C50-93FE-ECF9887F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19D2-22D7-4779-A428-F36C12F5D687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6DB7-83CE-4C50-93FE-ECF9887F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19D2-22D7-4779-A428-F36C12F5D687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6DB7-83CE-4C50-93FE-ECF9887F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519D2-22D7-4779-A428-F36C12F5D687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D6DB7-83CE-4C50-93FE-ECF9887F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iceimage.ru-141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Детские музыкальные инструменты и игрушки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detskie_pesni_iz_multfilmov_bolshoj_sobachij_sekr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628800"/>
            <a:ext cx="6365507" cy="4896544"/>
          </a:xfrm>
          <a:prstGeom prst="rect">
            <a:avLst/>
          </a:prstGeom>
        </p:spPr>
      </p:pic>
      <p:pic>
        <p:nvPicPr>
          <p:cNvPr id="7" name="Рисунок 6" descr="0_4eb55_e1964741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709118" y="2709117"/>
            <a:ext cx="6749873" cy="1331641"/>
          </a:xfrm>
          <a:prstGeom prst="rect">
            <a:avLst/>
          </a:prstGeom>
        </p:spPr>
      </p:pic>
      <p:pic>
        <p:nvPicPr>
          <p:cNvPr id="8" name="Рисунок 7" descr="0_4eb55_e1964741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103243" y="2817243"/>
            <a:ext cx="6749873" cy="13316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9059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924944"/>
            <a:ext cx="5312106" cy="3933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260648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Музыкальные инструменты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такие инструменты, с помощью которых музыкант-исполнитель может издавать музыкальные звуки (это называется игрой на музыкальных инструментах).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Музыкальные инструменты делают из разных материалов, но главным образом – из дерева и металла. Инструменты делятся на несколько групп, в зависимости от материала, из которого они сделаны, и от способа игры на них: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струнные,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духовые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ударные.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4eb55_e1964741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691174" y="2691171"/>
            <a:ext cx="6857999" cy="1475659"/>
          </a:xfrm>
          <a:prstGeom prst="rect">
            <a:avLst/>
          </a:prstGeom>
        </p:spPr>
      </p:pic>
      <p:pic>
        <p:nvPicPr>
          <p:cNvPr id="5" name="Рисунок 4" descr="0_4eb55_e1964741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977173" y="2691171"/>
            <a:ext cx="6858000" cy="14756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188640"/>
            <a:ext cx="547260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Духовые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Свистульки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Дудочки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Флейта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Губная гармошка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Триола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4eb55_e196474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691170" y="2691171"/>
            <a:ext cx="6857999" cy="1475659"/>
          </a:xfrm>
          <a:prstGeom prst="rect">
            <a:avLst/>
          </a:prstGeom>
        </p:spPr>
      </p:pic>
      <p:pic>
        <p:nvPicPr>
          <p:cNvPr id="5" name="Рисунок 4" descr="0_4eb55_e196474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977173" y="2691171"/>
            <a:ext cx="6858000" cy="1475657"/>
          </a:xfrm>
          <a:prstGeom prst="rect">
            <a:avLst/>
          </a:prstGeom>
        </p:spPr>
      </p:pic>
      <p:pic>
        <p:nvPicPr>
          <p:cNvPr id="6" name="Рисунок 5" descr="38420.jpg"/>
          <p:cNvPicPr>
            <a:picLocks noChangeAspect="1"/>
          </p:cNvPicPr>
          <p:nvPr/>
        </p:nvPicPr>
        <p:blipFill>
          <a:blip r:embed="rId4" cstate="print"/>
          <a:srcRect l="17754" t="5811" r="16858" b="4617"/>
          <a:stretch>
            <a:fillRect/>
          </a:stretch>
        </p:blipFill>
        <p:spPr>
          <a:xfrm>
            <a:off x="3563888" y="2132856"/>
            <a:ext cx="2088232" cy="2145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7346889.jpg"/>
          <p:cNvPicPr>
            <a:picLocks noChangeAspect="1"/>
          </p:cNvPicPr>
          <p:nvPr/>
        </p:nvPicPr>
        <p:blipFill>
          <a:blip r:embed="rId5" cstate="print"/>
          <a:srcRect l="14244" t="4354" r="10973" b="2036"/>
          <a:stretch>
            <a:fillRect/>
          </a:stretch>
        </p:blipFill>
        <p:spPr>
          <a:xfrm>
            <a:off x="5796136" y="188640"/>
            <a:ext cx="1656184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6" cstate="print"/>
          <a:srcRect l="4271" t="3516" r="-2507" b="1546"/>
          <a:stretch>
            <a:fillRect/>
          </a:stretch>
        </p:blipFill>
        <p:spPr>
          <a:xfrm>
            <a:off x="3779912" y="4581128"/>
            <a:ext cx="1656184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i (7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47664" y="4005064"/>
            <a:ext cx="1743075" cy="204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i (6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152" y="4077072"/>
            <a:ext cx="1512168" cy="204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i (8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91680" y="260648"/>
            <a:ext cx="1725500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4eb55_e196474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691170" y="2691171"/>
            <a:ext cx="6857999" cy="1475659"/>
          </a:xfrm>
          <a:prstGeom prst="rect">
            <a:avLst/>
          </a:prstGeom>
        </p:spPr>
      </p:pic>
      <p:pic>
        <p:nvPicPr>
          <p:cNvPr id="4" name="Рисунок 3" descr="0_4eb55_e196474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977173" y="2691171"/>
            <a:ext cx="6858000" cy="1475657"/>
          </a:xfrm>
          <a:prstGeom prst="rect">
            <a:avLst/>
          </a:prstGeom>
        </p:spPr>
      </p:pic>
      <p:pic>
        <p:nvPicPr>
          <p:cNvPr id="6" name="Рисунок 5" descr="9c491e0df126bef8fb2669782cb9f3fc.jpg"/>
          <p:cNvPicPr>
            <a:picLocks noChangeAspect="1"/>
          </p:cNvPicPr>
          <p:nvPr/>
        </p:nvPicPr>
        <p:blipFill>
          <a:blip r:embed="rId4" cstate="print"/>
          <a:srcRect l="4516" t="6027" r="2910" b="8173"/>
          <a:stretch>
            <a:fillRect/>
          </a:stretch>
        </p:blipFill>
        <p:spPr>
          <a:xfrm>
            <a:off x="3419872" y="4509120"/>
            <a:ext cx="2304256" cy="2135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1600.jpg"/>
          <p:cNvPicPr>
            <a:picLocks noChangeAspect="1"/>
          </p:cNvPicPr>
          <p:nvPr/>
        </p:nvPicPr>
        <p:blipFill>
          <a:blip r:embed="rId5" cstate="print"/>
          <a:srcRect t="12263" b="14162"/>
          <a:stretch>
            <a:fillRect/>
          </a:stretch>
        </p:blipFill>
        <p:spPr>
          <a:xfrm rot="5400000">
            <a:off x="5436096" y="4365104"/>
            <a:ext cx="2736304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94517f6fe66ad3fa89b8bbe76df6858c.jpg"/>
          <p:cNvPicPr>
            <a:picLocks noChangeAspect="1"/>
          </p:cNvPicPr>
          <p:nvPr/>
        </p:nvPicPr>
        <p:blipFill>
          <a:blip r:embed="rId6" cstate="print"/>
          <a:srcRect l="3883" t="6346" r="6797" b="4816"/>
          <a:stretch>
            <a:fillRect/>
          </a:stretch>
        </p:blipFill>
        <p:spPr>
          <a:xfrm rot="16200000">
            <a:off x="1005035" y="4331672"/>
            <a:ext cx="2741446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1468090304_0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47664" y="476672"/>
            <a:ext cx="3643216" cy="2808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92080" y="0"/>
            <a:ext cx="2376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Дудочка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старинный музыкальный инструмент. Обычно ее делали пастухи, чтобы развлечь себя при монотонной работе.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0_4eb55_e196474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691170" y="2691171"/>
            <a:ext cx="6857999" cy="1475659"/>
          </a:xfrm>
          <a:prstGeom prst="rect">
            <a:avLst/>
          </a:prstGeom>
        </p:spPr>
      </p:pic>
      <p:pic>
        <p:nvPicPr>
          <p:cNvPr id="3" name="Рисунок 2" descr="0_4eb55_e196474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977173" y="2691171"/>
            <a:ext cx="6858000" cy="14756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63888" y="0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Свистульки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прежние времена, наши Предки пользовались свистулькой, как магическим инструментом. В настоящее время, свистулька из магического инструмента превратилась в оригинальный музыкальный инструмент.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384517975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5431536"/>
            <a:ext cx="1676400" cy="142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 (11).jpg"/>
          <p:cNvPicPr>
            <a:picLocks noChangeAspect="1"/>
          </p:cNvPicPr>
          <p:nvPr/>
        </p:nvPicPr>
        <p:blipFill>
          <a:blip r:embed="rId5" cstate="print"/>
          <a:srcRect l="7143" r="14286"/>
          <a:stretch>
            <a:fillRect/>
          </a:stretch>
        </p:blipFill>
        <p:spPr>
          <a:xfrm>
            <a:off x="6012160" y="3356992"/>
            <a:ext cx="1584176" cy="204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igrushechnye-muzykalnye-instrumenty.jpg"/>
          <p:cNvPicPr>
            <a:picLocks noChangeAspect="1"/>
          </p:cNvPicPr>
          <p:nvPr/>
        </p:nvPicPr>
        <p:blipFill>
          <a:blip r:embed="rId6" cstate="print"/>
          <a:srcRect l="12757" t="5567" b="6548"/>
          <a:stretch>
            <a:fillRect/>
          </a:stretch>
        </p:blipFill>
        <p:spPr>
          <a:xfrm>
            <a:off x="3491880" y="3717032"/>
            <a:ext cx="2384538" cy="2835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свистулька.jpg"/>
          <p:cNvPicPr>
            <a:picLocks noChangeAspect="1"/>
          </p:cNvPicPr>
          <p:nvPr/>
        </p:nvPicPr>
        <p:blipFill>
          <a:blip r:embed="rId7" cstate="print"/>
          <a:srcRect l="7670" t="4851" r="9644" b="4851"/>
          <a:stretch>
            <a:fillRect/>
          </a:stretch>
        </p:blipFill>
        <p:spPr>
          <a:xfrm>
            <a:off x="1547664" y="764704"/>
            <a:ext cx="2016224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Игрушки-детей-мира-2-768x450.png"/>
          <p:cNvPicPr>
            <a:picLocks noChangeAspect="1"/>
          </p:cNvPicPr>
          <p:nvPr/>
        </p:nvPicPr>
        <p:blipFill>
          <a:blip r:embed="rId8" cstate="print"/>
          <a:srcRect l="1767" t="25200" r="66734" b="17681"/>
          <a:stretch>
            <a:fillRect/>
          </a:stretch>
        </p:blipFill>
        <p:spPr>
          <a:xfrm>
            <a:off x="1403648" y="3789040"/>
            <a:ext cx="1944216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332656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Губная гармошка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Ее изобрел Христиан Фридрих Людвиг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Бушман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1821 году. Первоначально инструмент называли «аура». На ней можно издавать звуки, как на выдохе, так и на вдохе. Это очень компактный музыкальный инструмент.</a:t>
            </a:r>
          </a:p>
        </p:txBody>
      </p:sp>
      <p:pic>
        <p:nvPicPr>
          <p:cNvPr id="3" name="Рисунок 2" descr="0_4eb55_e196474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691170" y="2691171"/>
            <a:ext cx="6857999" cy="1475659"/>
          </a:xfrm>
          <a:prstGeom prst="rect">
            <a:avLst/>
          </a:prstGeom>
        </p:spPr>
      </p:pic>
      <p:pic>
        <p:nvPicPr>
          <p:cNvPr id="4" name="Рисунок 3" descr="0_4eb55_e196474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977173" y="2691171"/>
            <a:ext cx="6858000" cy="1475657"/>
          </a:xfrm>
          <a:prstGeom prst="rect">
            <a:avLst/>
          </a:prstGeom>
        </p:spPr>
      </p:pic>
      <p:pic>
        <p:nvPicPr>
          <p:cNvPr id="6" name="Рисунок 5" descr="221449ef312108bfc28a24f5049219f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503858"/>
            <a:ext cx="2880320" cy="2354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c_toys_160422_images_74648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2564904"/>
            <a:ext cx="3528392" cy="1879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238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64" y="4497933"/>
            <a:ext cx="2880320" cy="2360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4eb55_e196474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691170" y="2691171"/>
            <a:ext cx="6857999" cy="1475659"/>
          </a:xfrm>
          <a:prstGeom prst="rect">
            <a:avLst/>
          </a:prstGeom>
        </p:spPr>
      </p:pic>
      <p:pic>
        <p:nvPicPr>
          <p:cNvPr id="4" name="Рисунок 3" descr="0_4eb55_e196474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977173" y="2691171"/>
            <a:ext cx="6858000" cy="1475657"/>
          </a:xfrm>
          <a:prstGeom prst="rect">
            <a:avLst/>
          </a:prstGeom>
        </p:spPr>
      </p:pic>
      <p:pic>
        <p:nvPicPr>
          <p:cNvPr id="8" name="Рисунок 7" descr="muzikalniy-instrument-igrushka-triola-triola-nov-l126487.jpg"/>
          <p:cNvPicPr>
            <a:picLocks noChangeAspect="1"/>
          </p:cNvPicPr>
          <p:nvPr/>
        </p:nvPicPr>
        <p:blipFill>
          <a:blip r:embed="rId4" cstate="print"/>
          <a:srcRect t="32675" b="24800"/>
          <a:stretch>
            <a:fillRect/>
          </a:stretch>
        </p:blipFill>
        <p:spPr>
          <a:xfrm>
            <a:off x="1259632" y="5013176"/>
            <a:ext cx="3672408" cy="16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Triola_Start.jpg"/>
          <p:cNvPicPr>
            <a:picLocks noChangeAspect="1"/>
          </p:cNvPicPr>
          <p:nvPr/>
        </p:nvPicPr>
        <p:blipFill>
          <a:blip r:embed="rId5" cstate="print"/>
          <a:srcRect l="3937" r="68500"/>
          <a:stretch>
            <a:fillRect/>
          </a:stretch>
        </p:blipFill>
        <p:spPr>
          <a:xfrm>
            <a:off x="5004048" y="476672"/>
            <a:ext cx="2664296" cy="5948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331640" y="548680"/>
            <a:ext cx="3600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Триола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 детский музыкальный инструмент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Звуки извлекаются нажатиями клавиш-клапанов с одновременным выдуванием воздуха через мундштук или через дополнительно присоединенную трубку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4eb55_e196474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691170" y="2691171"/>
            <a:ext cx="6857999" cy="1475659"/>
          </a:xfrm>
          <a:prstGeom prst="rect">
            <a:avLst/>
          </a:prstGeom>
        </p:spPr>
      </p:pic>
      <p:pic>
        <p:nvPicPr>
          <p:cNvPr id="4" name="Рисунок 3" descr="0_4eb55_e196474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977171" y="2691171"/>
            <a:ext cx="6858000" cy="1475657"/>
          </a:xfrm>
          <a:prstGeom prst="rect">
            <a:avLst/>
          </a:prstGeom>
        </p:spPr>
      </p:pic>
      <p:pic>
        <p:nvPicPr>
          <p:cNvPr id="5" name="Рисунок 4" descr="Detskie-muzykalnye-instrumen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348880"/>
            <a:ext cx="6336704" cy="422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55776" y="908720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 СКОРОЙ ВСТРЕЧИ ДРУЗЬЯ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2430</TotalTime>
  <Words>141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Детские музыкальные инструменты и игрушки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 Плотная</dc:creator>
  <cp:lastModifiedBy>Юлия Плотная</cp:lastModifiedBy>
  <cp:revision>107</cp:revision>
  <dcterms:created xsi:type="dcterms:W3CDTF">2017-05-01T19:09:24Z</dcterms:created>
  <dcterms:modified xsi:type="dcterms:W3CDTF">2018-01-21T20:26:01Z</dcterms:modified>
</cp:coreProperties>
</file>